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77" r:id="rId23"/>
    <p:sldId id="278" r:id="rId24"/>
    <p:sldId id="285" r:id="rId25"/>
    <p:sldId id="287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F8B4A-9476-4F3F-B7E3-72CE2AE93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CA3878-0F8F-40BA-A299-54BDCB4EF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4F97BE-D7AA-400F-A61A-28E668A9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C4B9-3A95-484E-98CE-68D4E3171BFF}" type="datetimeFigureOut">
              <a:rPr lang="pl-PL" smtClean="0"/>
              <a:t>20.07.2020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C8DDFD-A073-4197-ACB5-83307575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0EC74C-D354-42ED-9921-55094697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BF41-B3D9-4EC3-ABCF-A0F46A92BD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57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56E38C-B02F-415C-8927-3BCA0C45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38E6814-313F-409D-AFFE-E1844DA5B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6F940E-7031-4770-8217-56A052AE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C4B9-3A95-484E-98CE-68D4E3171BFF}" type="datetimeFigureOut">
              <a:rPr lang="pl-PL" smtClean="0"/>
              <a:t>20.07.2020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9F4C3A-B252-4B09-9D6E-8C2F3D67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8541B5-BFE5-4BA8-80C6-9960C089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BF41-B3D9-4EC3-ABCF-A0F46A92BD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841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041ED6E-B4B0-40FD-95CC-7A768C4A9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9014284-FF28-462F-80CA-8125756E8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E59DD6-F1C6-4540-A17D-65CCEF04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C4B9-3A95-484E-98CE-68D4E3171BFF}" type="datetimeFigureOut">
              <a:rPr lang="pl-PL" smtClean="0"/>
              <a:t>20.07.2020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6044A8-F309-48FC-9A0A-98956785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C292A4-CCFD-4EA6-A9BC-1BB07F22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BF41-B3D9-4EC3-ABCF-A0F46A92BD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489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A0D172-4C7E-43EC-95B0-08DDA69F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4258DD-580E-47F3-BBAD-3D7ACAE02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87632A-B724-4E36-A3E1-0E2B99DB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C4B9-3A95-484E-98CE-68D4E3171BFF}" type="datetimeFigureOut">
              <a:rPr lang="pl-PL" smtClean="0"/>
              <a:t>20.07.2020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8A0AFF-3871-4917-A5B4-7ADB3E010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20B85F-B632-4A70-B94F-7A706048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BF41-B3D9-4EC3-ABCF-A0F46A92BD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208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9C2776-57AA-417B-9207-60890492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A4E3E9-D39D-48DE-B300-301B1AA22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9BA584-F2E4-4480-8B72-30EE86E9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C4B9-3A95-484E-98CE-68D4E3171BFF}" type="datetimeFigureOut">
              <a:rPr lang="pl-PL" smtClean="0"/>
              <a:t>20.07.2020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5ECE6E7-A64D-434D-863A-8C737982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BD08BA-4955-4355-8C09-C9177071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BF41-B3D9-4EC3-ABCF-A0F46A92BD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91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6C1DAA-A231-44F0-8E3D-F9844AF66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75F5D5-AA75-4568-9CDC-697EEADAF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52DCD23-21AD-4606-9839-7CF71776D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10B8753-B4FC-43B4-AD53-A0CC0165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C4B9-3A95-484E-98CE-68D4E3171BFF}" type="datetimeFigureOut">
              <a:rPr lang="pl-PL" smtClean="0"/>
              <a:t>20.07.2020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2F37B5-96A9-4B13-BB71-557ACF0A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4510CE1-277B-4DDE-94DD-138F0898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BF41-B3D9-4EC3-ABCF-A0F46A92BD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816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99B26D-29D7-44CD-BC34-CE5FA63A7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9B21F6-DDBC-4746-8CBC-B358A6101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F050D7F-FF6C-41B5-8AF4-7484612DB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B674EE2-EC13-4EE3-9FE3-89B3585F2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8EF894C-7CAC-4EF8-AAEC-92A185D54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4DA3550-33C0-4FB6-9B5A-040FEBE1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C4B9-3A95-484E-98CE-68D4E3171BFF}" type="datetimeFigureOut">
              <a:rPr lang="pl-PL" smtClean="0"/>
              <a:t>20.07.2020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5DF67D2-C476-4C36-A296-E70B6E3A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BA7973B-7377-42DE-80A0-B074716C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BF41-B3D9-4EC3-ABCF-A0F46A92BD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20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56D7AB-2E24-4084-8F5A-AD0661F7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0ACF9A9-DCAF-4760-9C6A-0CCE9F67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C4B9-3A95-484E-98CE-68D4E3171BFF}" type="datetimeFigureOut">
              <a:rPr lang="pl-PL" smtClean="0"/>
              <a:t>20.07.2020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4235AE0-C4F8-4C32-9A61-CBAFE01F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A8676A0-7029-4114-B433-06DF331A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BF41-B3D9-4EC3-ABCF-A0F46A92BD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60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47589D6-37A2-421E-BF48-EBC9F340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C4B9-3A95-484E-98CE-68D4E3171BFF}" type="datetimeFigureOut">
              <a:rPr lang="pl-PL" smtClean="0"/>
              <a:t>20.07.2020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6D00F74-1594-4484-B611-ABA1D8D2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315335-D5F1-4877-AFF5-7D20CD57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BF41-B3D9-4EC3-ABCF-A0F46A92BD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93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6F784-C184-4E5C-86DF-652F3210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0AE437-8ACB-4E04-B1AE-B3A4114B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D8CD4A2-3B99-4400-8637-D2F2814F5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4F22E33-5AFE-4ABE-A7F7-F5ADC28D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C4B9-3A95-484E-98CE-68D4E3171BFF}" type="datetimeFigureOut">
              <a:rPr lang="pl-PL" smtClean="0"/>
              <a:t>20.07.2020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28E3D8D-FF42-4F09-AA87-EC379DC6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CD0AE5-824D-4FA7-9697-6078D0E4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BF41-B3D9-4EC3-ABCF-A0F46A92BD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46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707344-8ABD-4298-B479-9FDB8A32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049AA36-4E67-4688-8386-356FE591D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DC9DF5-B185-48F0-B948-688167501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21FC4C4-0089-4727-8632-2EA21862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C4B9-3A95-484E-98CE-68D4E3171BFF}" type="datetimeFigureOut">
              <a:rPr lang="pl-PL" smtClean="0"/>
              <a:t>20.07.2020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23B3077-F701-4B34-89A9-765C3CCA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1DFE86-BFA9-46A8-8ABE-28A87228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BF41-B3D9-4EC3-ABCF-A0F46A92BD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32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FAE5635-B893-4ED4-8F08-3971A401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7EF8C9-906D-4252-A654-5D0D11388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04C163-E80C-4CB7-83B3-A2FC98F7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C4B9-3A95-484E-98CE-68D4E3171BFF}" type="datetimeFigureOut">
              <a:rPr lang="pl-PL" smtClean="0"/>
              <a:t>20.07.2020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45D8C4-D9ED-4B67-93A6-B5DB5C4A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8B626B-A148-4E40-87EC-D7D84DD1C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7BF41-B3D9-4EC3-ABCF-A0F46A92BD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02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78DEB0-691D-4140-A6E1-755F495FD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BD2FBE-03C2-467B-87E0-B2F35F7E2F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2056136-BC4F-406E-A90B-9DB22693B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58" y="0"/>
            <a:ext cx="9876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3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Ale co ma w karcie??</a:t>
            </a:r>
          </a:p>
          <a:p>
            <a:r>
              <a:rPr lang="pl-PL" sz="4000" dirty="0"/>
              <a:t>	Jak na razie zagrał: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FCF1FB-B84C-4CF4-AC1E-31527947F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7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Ale co ma w karcie??</a:t>
            </a:r>
          </a:p>
          <a:p>
            <a:r>
              <a:rPr lang="pl-PL" sz="4000" dirty="0"/>
              <a:t>	Jak na razie zagrał:</a:t>
            </a:r>
          </a:p>
          <a:p>
            <a:r>
              <a:rPr lang="pl-PL" sz="4000" dirty="0"/>
              <a:t>	2 Trefl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0C3CAA-F675-4B85-9724-31BA85DA3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1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Ale co ma w karcie??</a:t>
            </a:r>
          </a:p>
          <a:p>
            <a:r>
              <a:rPr lang="pl-PL" sz="4000" dirty="0"/>
              <a:t>	Jak na razie zagrał:</a:t>
            </a:r>
          </a:p>
          <a:p>
            <a:r>
              <a:rPr lang="pl-PL" sz="4000" dirty="0"/>
              <a:t>	2 Trefl</a:t>
            </a:r>
          </a:p>
          <a:p>
            <a:r>
              <a:rPr lang="pl-PL" sz="4000" dirty="0"/>
              <a:t>	Król Pik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FA48CF1-EFFD-4F1E-9F4A-590B8436A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Ale co ma w karcie??</a:t>
            </a:r>
          </a:p>
          <a:p>
            <a:r>
              <a:rPr lang="pl-PL" sz="4000" dirty="0"/>
              <a:t>	Jak na razie zagrał:</a:t>
            </a:r>
          </a:p>
          <a:p>
            <a:r>
              <a:rPr lang="pl-PL" sz="4000" dirty="0"/>
              <a:t>	2 Trefl</a:t>
            </a:r>
          </a:p>
          <a:p>
            <a:r>
              <a:rPr lang="pl-PL" sz="4000" dirty="0"/>
              <a:t>	Król Pik</a:t>
            </a:r>
          </a:p>
          <a:p>
            <a:r>
              <a:rPr lang="pl-PL" sz="4000" dirty="0"/>
              <a:t>	3 Trefl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3F164B-26A1-47A9-A5C5-8EEDA443F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66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Ale co ma w karcie??</a:t>
            </a:r>
          </a:p>
          <a:p>
            <a:r>
              <a:rPr lang="pl-PL" sz="4000" dirty="0"/>
              <a:t>	Jak na razie zagrał:</a:t>
            </a:r>
          </a:p>
          <a:p>
            <a:r>
              <a:rPr lang="pl-PL" sz="4000" dirty="0"/>
              <a:t>	2 Trefl</a:t>
            </a:r>
          </a:p>
          <a:p>
            <a:r>
              <a:rPr lang="pl-PL" sz="4000" dirty="0"/>
              <a:t>	Król Pik</a:t>
            </a:r>
          </a:p>
          <a:p>
            <a:r>
              <a:rPr lang="pl-PL" sz="4000" dirty="0"/>
              <a:t>	3 Trefl</a:t>
            </a:r>
          </a:p>
          <a:p>
            <a:endParaRPr lang="pl-PL" sz="4000" dirty="0"/>
          </a:p>
          <a:p>
            <a:r>
              <a:rPr lang="pl-PL" sz="4000" dirty="0">
                <a:solidFill>
                  <a:srgbClr val="FF0000"/>
                </a:solidFill>
              </a:rPr>
              <a:t>Jakie są pozostałe jego karty?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FD7F54-1E29-42BB-A62E-5843079AB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0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	Jeżeli ma 4 kiery – szukamy nowego partnera, bo ten w licytacji nas nie popierał przez co zginął w męczarniach </a:t>
            </a:r>
            <a:r>
              <a:rPr lang="pl-PL" sz="4000" dirty="0">
                <a:sym typeface="Wingdings" panose="05000000000000000000" pitchFamily="2" charset="2"/>
              </a:rPr>
              <a:t> , ale nic się złego nie dzieje, gdyż od początku przeciwnik miał renons i nie bierzemy lew kierowych. </a:t>
            </a:r>
            <a:endParaRPr lang="pl-PL" sz="4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FD7F54-1E29-42BB-A62E-5843079AB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13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	Jeżeli ma 3 kiery – tak jak poprzednio ;) </a:t>
            </a:r>
          </a:p>
          <a:p>
            <a:r>
              <a:rPr lang="pl-PL" sz="4000" dirty="0"/>
              <a:t>I to nie zależnie czy partner ma Króla czy ma go rozgrywający musimy zagrać Asa Kier, bo jest to lewa kładąca kontrakt i niczego nie psujemy.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FD7F54-1E29-42BB-A62E-5843079AB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	Jeżeli ma 2 kiery z Królem grają z Asa i ponawiając blotką bierzemy 2 kierowe. </a:t>
            </a:r>
          </a:p>
          <a:p>
            <a:r>
              <a:rPr lang="pl-PL" sz="4000" dirty="0"/>
              <a:t>	Jeżeli ma 2 kiery bez Króla bierzemy kładącego Asa niestety na Króla lewa ucieka, ale kontrakt przegrany.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FD7F54-1E29-42BB-A62E-5843079AB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66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	Jeżeli ma singlowego Króla gramy As, Dama, blotka do przebitki (rozgrywający ma 3 kiery) jeżeli partner poza wiadomym Asem Pik ma jeszcze blotkę atu kładziemy kontrakt -3, jak nie ma jest nadal -2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FD7F54-1E29-42BB-A62E-5843079AB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4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	Jeżeli ma singlową blotkę gramy As, blotka do przebitki. Jeżeli partner ma blotkę atu znowu kontrakt -2, minimum -1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FD7F54-1E29-42BB-A62E-5843079AB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0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E3F0426-54EF-40EE-B239-3235A94A0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" y="1341651"/>
            <a:ext cx="12166593" cy="417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64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	Jeżeli ma renons Kier gramy As, blotka do przebitki.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FD7F54-1E29-42BB-A62E-5843079AB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10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	Partner po 3 pasach pokazał 7 punktów w Pikach więc na wiele więcej nie możemy u niego liczyć.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FD7F54-1E29-42BB-A62E-5843079AB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2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3AE3870-699E-40D5-A6A4-257F547F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43" y="0"/>
            <a:ext cx="9826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26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83E62F2-7E12-4D7C-81BE-B99BF7691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16" y="0"/>
            <a:ext cx="981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7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	Wyjście w Karo skutkuje puszczeniem go do ręki, powrotem na stół treflem, zagraniem As, Król Karo i zrzutkami z ręki kierowymi. </a:t>
            </a:r>
          </a:p>
          <a:p>
            <a:r>
              <a:rPr lang="pl-PL" sz="4000" dirty="0"/>
              <a:t>	CO SKUTKUJE WYPUSZCZENIEM KONTRAKTU</a:t>
            </a:r>
          </a:p>
          <a:p>
            <a:r>
              <a:rPr lang="pl-PL" sz="4000" dirty="0"/>
              <a:t>Przeciwnik bierze swoje </a:t>
            </a:r>
            <a:r>
              <a:rPr lang="pl-PL" sz="4000" dirty="0">
                <a:sym typeface="Wingdings" panose="05000000000000000000" pitchFamily="2" charset="2"/>
              </a:rPr>
              <a:t> </a:t>
            </a:r>
            <a:endParaRPr lang="pl-PL" sz="4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FD7F54-1E29-42BB-A62E-5843079AB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3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	As kier kładzie kontrakt w 4 z 5 przypadków (gdy podział kierów jest 0-4, 1-3, 2-2, 3-1 – partner-rozgrywający)</a:t>
            </a:r>
          </a:p>
          <a:p>
            <a:r>
              <a:rPr lang="pl-PL" sz="4000" dirty="0"/>
              <a:t>Tylko podział 4-0 tego nie robi ale wówczas kontraktu nie da się obalić</a:t>
            </a:r>
            <a:br>
              <a:rPr lang="pl-PL" sz="4000" dirty="0"/>
            </a:br>
            <a:r>
              <a:rPr lang="pl-PL" sz="4000" dirty="0"/>
              <a:t>na Kierach więc jego zagranie</a:t>
            </a:r>
            <a:br>
              <a:rPr lang="pl-PL" sz="4000" dirty="0"/>
            </a:br>
            <a:r>
              <a:rPr lang="pl-PL" sz="4000" dirty="0"/>
              <a:t>nie jest błędem i nic </a:t>
            </a:r>
            <a:r>
              <a:rPr lang="pl-PL" sz="4000"/>
              <a:t>nie </a:t>
            </a:r>
            <a:br>
              <a:rPr lang="pl-PL" sz="4000"/>
            </a:br>
            <a:r>
              <a:rPr lang="pl-PL" sz="4000"/>
              <a:t>wyrabiamy przeciwnikowi. </a:t>
            </a:r>
            <a:endParaRPr lang="pl-PL" sz="4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FD7F54-1E29-42BB-A62E-5843079AB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7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71A10B8-C9CD-4F6E-81F1-33FAF5177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5" y="0"/>
            <a:ext cx="9849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7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31BA6E9-5A6A-4B1E-A81F-6CB055B0E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16" y="0"/>
            <a:ext cx="9819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2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B1592E5-B835-4EAA-8F34-3588674D8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62" y="0"/>
            <a:ext cx="9841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1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EA21277-A175-4116-A983-A43699672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37" y="0"/>
            <a:ext cx="9834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7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547E4D4-DC39-4B99-A63A-6B5D12333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98" y="0"/>
            <a:ext cx="9838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9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18C56EB-E75F-4861-9E19-6A94A58AB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43" y="0"/>
            <a:ext cx="9826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7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E718BCA-7660-4113-958E-7CEE34F98703}"/>
              </a:ext>
            </a:extLst>
          </p:cNvPr>
          <p:cNvSpPr txBox="1"/>
          <p:nvPr/>
        </p:nvSpPr>
        <p:spPr>
          <a:xfrm>
            <a:off x="934452" y="401054"/>
            <a:ext cx="103230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u="sng" dirty="0"/>
              <a:t>Mój partner jest najlepszym graczem na świecie!</a:t>
            </a:r>
          </a:p>
          <a:p>
            <a:r>
              <a:rPr lang="pl-PL" sz="4000" dirty="0"/>
              <a:t>Ale co ma w karcie??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7AEA3B8-8D19-41A0-AE99-9D301F66A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77" y="3429000"/>
            <a:ext cx="5001323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073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530</Words>
  <Application>Microsoft Office PowerPoint</Application>
  <PresentationFormat>Panoramiczny</PresentationFormat>
  <Paragraphs>51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Admin</cp:lastModifiedBy>
  <cp:revision>9</cp:revision>
  <dcterms:created xsi:type="dcterms:W3CDTF">2020-07-09T17:25:12Z</dcterms:created>
  <dcterms:modified xsi:type="dcterms:W3CDTF">2020-07-20T02:51:19Z</dcterms:modified>
</cp:coreProperties>
</file>